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57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ru-RU" dirty="0" smtClean="0"/>
              <a:t>Команда восток-</a:t>
            </a:r>
            <a:r>
              <a:rPr lang="en-US" dirty="0" smtClean="0"/>
              <a:t>union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6872"/>
            <a:ext cx="4789969" cy="359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важному событию</a:t>
            </a:r>
            <a:endParaRPr lang="ru-RU" dirty="0"/>
          </a:p>
        </p:txBody>
      </p:sp>
      <p:pic>
        <p:nvPicPr>
          <p:cNvPr id="1026" name="Picture 2" descr="F:\день 4\IMG-20170202-WA00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7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Разминка перед презентацией</a:t>
            </a:r>
            <a:endParaRPr lang="ru-RU" dirty="0"/>
          </a:p>
        </p:txBody>
      </p:sp>
      <p:pic>
        <p:nvPicPr>
          <p:cNvPr id="3074" name="Picture 2" descr="F:\день 4\IMG-20170202-WA00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1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на просмотре презентации</a:t>
            </a:r>
            <a:endParaRPr lang="ru-RU" dirty="0"/>
          </a:p>
        </p:txBody>
      </p:sp>
      <p:pic>
        <p:nvPicPr>
          <p:cNvPr id="4099" name="Picture 3" descr="F:\день 4\20170202_1603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3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гордимся не только нами, но и нашими соперниками</a:t>
            </a:r>
            <a:endParaRPr lang="ru-RU" dirty="0"/>
          </a:p>
        </p:txBody>
      </p:sp>
      <p:pic>
        <p:nvPicPr>
          <p:cNvPr id="2050" name="Picture 2" descr="F:\день 4\20170202_16295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1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 smtClean="0"/>
              <a:t>СПАСИБО ЗА ПРОСМОТР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480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16</TotalTime>
  <Words>27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Горизонт</vt:lpstr>
      <vt:lpstr>Команда восток-union</vt:lpstr>
      <vt:lpstr>Подготовка к важному событию</vt:lpstr>
      <vt:lpstr>Разминка перед презентацией</vt:lpstr>
      <vt:lpstr>Мы на просмотре презентации</vt:lpstr>
      <vt:lpstr>Мы гордимся не только нами, но и нашими соперниками</vt:lpstr>
      <vt:lpstr>СПАСИБО ЗА ПРОСМОТР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DISTURBED</dc:creator>
  <cp:lastModifiedBy>DISTURBED</cp:lastModifiedBy>
  <cp:revision>3</cp:revision>
  <dcterms:created xsi:type="dcterms:W3CDTF">2017-02-02T05:33:45Z</dcterms:created>
  <dcterms:modified xsi:type="dcterms:W3CDTF">2017-02-02T07:12:41Z</dcterms:modified>
</cp:coreProperties>
</file>